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57" r:id="rId5"/>
    <p:sldId id="259" r:id="rId6"/>
    <p:sldId id="260" r:id="rId7"/>
    <p:sldId id="264" r:id="rId8"/>
    <p:sldId id="265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8B5EA-92E3-4C98-9AF5-F70BE793C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14961C6-F7A6-406D-BA30-BF3D8B3B0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8F0E3C-E247-4062-A368-2E199D65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3259E9-C70C-4341-99DD-AEE9F822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EC85E1-2C83-42F9-AE5F-479BEFF7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33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9042C1-CFDA-4309-AA38-91B6789C6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66B33C2-02A6-4F22-8CA4-F3E83DD0E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43EF30-36FF-48B4-ADB6-C8E3F138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990FEE-EC94-4871-80A0-5BCC76D1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EC3F6F-90BE-440D-95A2-E813E2DD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42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A6621AD-0C7D-4FD5-BC4A-155213AE2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EF03E3F-5832-4CD0-986C-857EB1954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52C369-7452-4FD4-B876-769874D7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88C6F3-0178-45AC-9B01-F365EAA24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8DD0BC-8091-4B59-85B1-8909E466B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45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8F33D4-1BF9-4825-A4A6-EDB70EDD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DE9A0E-015A-44FB-9570-A7A74453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B0DD48A-B087-4FFC-A11A-975528D1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D325E8-FDD1-4DF6-A665-D6051419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2337BA-086D-432D-A993-74F1C2F1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29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F386B3-8767-4AD4-A498-A22BD0DE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DDCF82-D18F-4A90-8FB4-35917148E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C17321-2384-41C1-9578-AA27BC9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693363-5D3C-4F87-8B65-3A0F16BC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FAE557-D993-4CCF-AE62-678D1008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59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C746B3-565A-4FF9-93CD-6307780B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3861F8-4854-4ECA-B955-B94FD5ECF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592275-B5DB-4EDB-97A6-8D690BEC5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E11736-16C6-4F44-B8A9-DDB67E64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8E091B-E284-4219-A44F-6B503C8D2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AFF725-7A3D-4243-9217-9C23C479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53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BAFC76-02E5-4C65-BD24-0481B7347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0150281-D584-4BFB-BDA1-053359B4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D2D36D0-19C5-4DE5-869F-D090259D5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61D3DC8-D0E6-4D18-94E0-735BBB0BEB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8533773-CC2E-4E19-8950-1E1B8F26A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345004B-2694-49F1-8D3A-F9CF9E6A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D77AAB-E03D-492D-AC15-F9E511EA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1ABCAC5-2684-4D9E-B97E-5306AB38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2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6585D8-D776-4F69-8545-F7BE0D2D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6DD62D-38FD-4A5E-9C23-10748FF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E21792D-8C7C-43DB-802A-B7AA5FB2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694AFAE-0BE9-498E-808A-F9419FAD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30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38E6D81-B9D2-4757-A39D-F6D6F640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958F3C3-82C1-4664-A49D-635157E9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76ADF8-682B-444B-83BD-590C90B6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37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457F24-B20B-498C-8195-6EC91F07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DC871E-9BAA-4C26-8B2A-2C7BF7ECA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C4D1A49-A607-4F0E-AB28-D410A9F65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4031B0-42E0-4FF5-9022-B9847719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8D48E6-86BE-4B6E-8B9E-7D675AE8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1A4164-CE99-48DD-BAB3-0F8069E6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04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670763-EA87-4CA4-920D-70685FFF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63CD8A2-AAC0-4B03-8E8D-073551938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5BC84ED-0231-4B19-9980-7ACF60043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3C85F77-D837-4FD2-A85B-AB8F682E2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084362-4B04-48DE-A862-6E4FD043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638CFFF-D8D4-47C3-ADF6-E7340E6C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FE7E11C-4604-49AA-84EE-C4EA2935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DB1B072-74D9-48F1-BA53-531C5355A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345FCB-4B14-4363-83E6-AFCD0A55A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1F40-C45B-4BB7-8D9D-19552B8B3CFE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69F78E-36A4-4297-B6E0-C84F750A5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3F8C19-712B-43B2-9662-F8AE561F5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64662-7D6A-4B5F-9E18-C92FD06AF4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07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30492C4-C99F-41DF-9C12-09224DD6BB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577970"/>
            <a:ext cx="10489721" cy="573656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5164293-2F08-4A0D-899E-7E3A05F3C0FD}"/>
              </a:ext>
            </a:extLst>
          </p:cNvPr>
          <p:cNvSpPr/>
          <p:nvPr/>
        </p:nvSpPr>
        <p:spPr>
          <a:xfrm>
            <a:off x="914400" y="77964"/>
            <a:ext cx="9385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latin typeface="Times New Roman" panose="02020603050405020304" pitchFamily="18" charset="0"/>
              </a:rPr>
              <a:t>2-4</a:t>
            </a:r>
            <a:r>
              <a:rPr lang="zh-TW" altLang="en-US" sz="2400" kern="100" dirty="0">
                <a:latin typeface="Times New Roman" panose="02020603050405020304" pitchFamily="18" charset="0"/>
              </a:rPr>
              <a:t>派員參加家庭教育研習培訓及回校推廣情形</a:t>
            </a:r>
            <a:r>
              <a:rPr lang="en-US" altLang="zh-TW" sz="24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2400" kern="100" dirty="0">
                <a:latin typeface="Times New Roman" panose="02020603050405020304" pitchFamily="18" charset="0"/>
              </a:rPr>
              <a:t> 課程宣導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8932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D9D3C4-9E5F-49DF-8E25-026C9B9D6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49" y="181155"/>
            <a:ext cx="7460411" cy="681487"/>
          </a:xfrm>
        </p:spPr>
        <p:txBody>
          <a:bodyPr>
            <a:normAutofit/>
          </a:bodyPr>
          <a:lstStyle/>
          <a:p>
            <a:r>
              <a:rPr lang="en-US" altLang="zh-TW" sz="2000" kern="100" dirty="0">
                <a:latin typeface="Times New Roman" panose="02020603050405020304" pitchFamily="18" charset="0"/>
              </a:rPr>
              <a:t>2-4</a:t>
            </a:r>
            <a:r>
              <a:rPr lang="zh-TW" altLang="en-US" sz="2000" kern="100" dirty="0">
                <a:latin typeface="Times New Roman" panose="02020603050405020304" pitchFamily="18" charset="0"/>
              </a:rPr>
              <a:t>派員參加家庭教育研習培訓及回校推廣情形 </a:t>
            </a:r>
            <a:r>
              <a:rPr lang="en-US" altLang="zh-TW" sz="20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2000" kern="100" dirty="0">
                <a:latin typeface="Times New Roman" panose="02020603050405020304" pitchFamily="18" charset="0"/>
              </a:rPr>
              <a:t>課程宣導</a:t>
            </a:r>
            <a:r>
              <a:rPr lang="en-US" altLang="zh-TW" sz="2000" kern="100" dirty="0">
                <a:latin typeface="Times New Roman" panose="02020603050405020304" pitchFamily="18" charset="0"/>
              </a:rPr>
              <a:t>-</a:t>
            </a:r>
            <a:r>
              <a:rPr lang="zh-TW" altLang="en-US" sz="2000" kern="100" dirty="0">
                <a:latin typeface="Times New Roman" panose="02020603050405020304" pitchFamily="18" charset="0"/>
              </a:rPr>
              <a:t>結合紫絲帶活動</a:t>
            </a:r>
            <a:r>
              <a:rPr lang="en-US" altLang="zh-TW" sz="2000" kern="100" dirty="0">
                <a:latin typeface="Times New Roman" panose="02020603050405020304" pitchFamily="18" charset="0"/>
              </a:rPr>
              <a:t>-</a:t>
            </a:r>
            <a:r>
              <a:rPr lang="zh-TW" altLang="en-US" sz="2000" kern="100" dirty="0">
                <a:latin typeface="Times New Roman" panose="02020603050405020304" pitchFamily="18" charset="0"/>
              </a:rPr>
              <a:t>繪製自我保護圖像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B6E699B-1C8A-4CF1-8433-968CD6DA0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1000665"/>
            <a:ext cx="9254706" cy="4351338"/>
          </a:xfrm>
        </p:spPr>
      </p:pic>
    </p:spTree>
    <p:extLst>
      <p:ext uri="{BB962C8B-B14F-4D97-AF65-F5344CB8AC3E}">
        <p14:creationId xmlns:p14="http://schemas.microsoft.com/office/powerpoint/2010/main" val="307595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E20DCC-5EFB-46D9-A7ED-984500C4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40" y="251123"/>
            <a:ext cx="8669546" cy="583781"/>
          </a:xfrm>
        </p:spPr>
        <p:txBody>
          <a:bodyPr>
            <a:normAutofit/>
          </a:bodyPr>
          <a:lstStyle/>
          <a:p>
            <a:r>
              <a:rPr lang="en-US" altLang="zh-TW" sz="1800" kern="100" dirty="0">
                <a:latin typeface="Times New Roman" panose="02020603050405020304" pitchFamily="18" charset="0"/>
              </a:rPr>
              <a:t>2-4</a:t>
            </a:r>
            <a:r>
              <a:rPr lang="zh-TW" altLang="en-US" sz="1800" kern="100" dirty="0">
                <a:latin typeface="Times New Roman" panose="02020603050405020304" pitchFamily="18" charset="0"/>
              </a:rPr>
              <a:t>派員參加家庭教育研習培訓及回校推廣情形</a:t>
            </a:r>
            <a:r>
              <a:rPr lang="en-US" altLang="zh-TW" sz="18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1800" kern="100" dirty="0">
                <a:latin typeface="Times New Roman" panose="02020603050405020304" pitchFamily="18" charset="0"/>
              </a:rPr>
              <a:t> </a:t>
            </a:r>
            <a:r>
              <a:rPr lang="zh-TW" altLang="en-US" sz="1800" dirty="0"/>
              <a:t>研習後設計課程學習單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F75924B-9E0A-4EF9-ABA1-272529BD5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8" y="1144138"/>
            <a:ext cx="8669546" cy="5049628"/>
          </a:xfrm>
        </p:spPr>
      </p:pic>
    </p:spTree>
    <p:extLst>
      <p:ext uri="{BB962C8B-B14F-4D97-AF65-F5344CB8AC3E}">
        <p14:creationId xmlns:p14="http://schemas.microsoft.com/office/powerpoint/2010/main" val="159552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7247541-4A51-4C11-B48F-164D098E7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378" y="684998"/>
            <a:ext cx="10924391" cy="58573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C0AE9F5-D059-4100-8152-71F387F02CBC}"/>
              </a:ext>
            </a:extLst>
          </p:cNvPr>
          <p:cNvSpPr/>
          <p:nvPr/>
        </p:nvSpPr>
        <p:spPr>
          <a:xfrm>
            <a:off x="434033" y="315666"/>
            <a:ext cx="5998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kern="100" dirty="0">
                <a:latin typeface="+mn-ea"/>
              </a:rPr>
              <a:t>2-4</a:t>
            </a:r>
            <a:r>
              <a:rPr lang="zh-TW" altLang="en-US" sz="1600" kern="100" dirty="0">
                <a:latin typeface="+mn-ea"/>
              </a:rPr>
              <a:t>派員參加家庭教育研習培訓及回校推廣情形</a:t>
            </a:r>
            <a:r>
              <a:rPr lang="en-US" altLang="zh-TW" sz="1600" kern="100" dirty="0">
                <a:latin typeface="+mn-ea"/>
              </a:rPr>
              <a:t>〜</a:t>
            </a:r>
            <a:r>
              <a:rPr lang="zh-TW" altLang="en-US" sz="1600" kern="100" dirty="0">
                <a:latin typeface="+mn-ea"/>
              </a:rPr>
              <a:t>情緒課程宣導</a:t>
            </a:r>
            <a:endParaRPr lang="zh-TW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5489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437540-EA52-4939-89C2-3CE14300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3" y="135028"/>
            <a:ext cx="8600536" cy="514769"/>
          </a:xfrm>
        </p:spPr>
        <p:txBody>
          <a:bodyPr>
            <a:noAutofit/>
          </a:bodyPr>
          <a:lstStyle/>
          <a:p>
            <a:r>
              <a:rPr lang="en-US" altLang="zh-TW" sz="2000" kern="100" dirty="0">
                <a:latin typeface="Times New Roman" panose="02020603050405020304" pitchFamily="18" charset="0"/>
              </a:rPr>
              <a:t>2-4</a:t>
            </a:r>
            <a:r>
              <a:rPr lang="zh-TW" altLang="en-US" sz="2000" kern="100" dirty="0">
                <a:latin typeface="Times New Roman" panose="02020603050405020304" pitchFamily="18" charset="0"/>
              </a:rPr>
              <a:t>派員參加家庭教育研習培訓及回校推廣情形</a:t>
            </a:r>
            <a:r>
              <a:rPr lang="en-US" altLang="zh-TW" sz="20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2000" dirty="0"/>
              <a:t>校務會議宣導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40DCC6-59F9-44CD-9444-8B679AAD4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0" y="776377"/>
            <a:ext cx="9342407" cy="5431826"/>
          </a:xfrm>
        </p:spPr>
      </p:pic>
    </p:spTree>
    <p:extLst>
      <p:ext uri="{BB962C8B-B14F-4D97-AF65-F5344CB8AC3E}">
        <p14:creationId xmlns:p14="http://schemas.microsoft.com/office/powerpoint/2010/main" val="188900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4BEB21-DAFA-4E54-9D11-33201043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02" y="362712"/>
            <a:ext cx="10143226" cy="620296"/>
          </a:xfrm>
        </p:spPr>
        <p:txBody>
          <a:bodyPr>
            <a:normAutofit/>
          </a:bodyPr>
          <a:lstStyle/>
          <a:p>
            <a:r>
              <a:rPr lang="en-US" altLang="zh-TW" sz="1800" kern="100" dirty="0">
                <a:latin typeface="+mn-ea"/>
                <a:ea typeface="+mn-ea"/>
              </a:rPr>
              <a:t>2-4</a:t>
            </a:r>
            <a:r>
              <a:rPr lang="zh-TW" altLang="en-US" sz="1800" kern="100" dirty="0">
                <a:latin typeface="+mn-ea"/>
                <a:ea typeface="+mn-ea"/>
              </a:rPr>
              <a:t>派員參加家庭教育研習培訓及回校推廣情形</a:t>
            </a:r>
            <a:r>
              <a:rPr lang="en-US" altLang="zh-TW" sz="1800" kern="100" dirty="0">
                <a:latin typeface="+mn-ea"/>
                <a:ea typeface="+mn-ea"/>
              </a:rPr>
              <a:t>〜</a:t>
            </a:r>
            <a:r>
              <a:rPr lang="zh-TW" altLang="en-US" sz="1800" kern="100" dirty="0">
                <a:latin typeface="+mn-ea"/>
                <a:ea typeface="+mn-ea"/>
              </a:rPr>
              <a:t>課程宣導</a:t>
            </a:r>
            <a:r>
              <a:rPr lang="en-US" altLang="zh-TW" sz="1800" dirty="0">
                <a:latin typeface="+mn-ea"/>
                <a:ea typeface="+mn-ea"/>
              </a:rPr>
              <a:t>—</a:t>
            </a:r>
            <a:r>
              <a:rPr lang="zh-TW" altLang="en-US" sz="1800" dirty="0">
                <a:latin typeface="+mn-ea"/>
                <a:ea typeface="+mn-ea"/>
              </a:rPr>
              <a:t>時間規劃</a:t>
            </a:r>
            <a:r>
              <a:rPr lang="en-US" altLang="zh-TW" sz="1800" dirty="0">
                <a:latin typeface="+mn-ea"/>
                <a:ea typeface="+mn-ea"/>
              </a:rPr>
              <a:t>&amp;</a:t>
            </a:r>
            <a:r>
              <a:rPr lang="zh-TW" altLang="en-US" sz="1800" dirty="0">
                <a:latin typeface="+mn-ea"/>
                <a:ea typeface="+mn-ea"/>
              </a:rPr>
              <a:t>抉擇類型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E91594F-2A48-4594-BA63-D7B2CB92E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6" y="1126886"/>
            <a:ext cx="8588878" cy="5058254"/>
          </a:xfrm>
        </p:spPr>
      </p:pic>
    </p:spTree>
    <p:extLst>
      <p:ext uri="{BB962C8B-B14F-4D97-AF65-F5344CB8AC3E}">
        <p14:creationId xmlns:p14="http://schemas.microsoft.com/office/powerpoint/2010/main" val="309855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E8802D-C491-43EB-AB0F-AD7C03BFE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4384"/>
          </a:xfrm>
        </p:spPr>
        <p:txBody>
          <a:bodyPr>
            <a:normAutofit/>
          </a:bodyPr>
          <a:lstStyle/>
          <a:p>
            <a:r>
              <a:rPr lang="en-US" altLang="zh-TW" sz="1800" kern="100" dirty="0">
                <a:latin typeface="+mn-ea"/>
                <a:ea typeface="+mn-ea"/>
              </a:rPr>
              <a:t>2-4</a:t>
            </a:r>
            <a:r>
              <a:rPr lang="zh-TW" altLang="en-US" sz="1800" kern="100" dirty="0">
                <a:latin typeface="+mn-ea"/>
                <a:ea typeface="+mn-ea"/>
              </a:rPr>
              <a:t>派員參加家庭教育研習培訓及回校推廣情形</a:t>
            </a:r>
            <a:r>
              <a:rPr lang="en-US" altLang="zh-TW" sz="1800" kern="100" dirty="0">
                <a:latin typeface="+mn-ea"/>
                <a:ea typeface="+mn-ea"/>
              </a:rPr>
              <a:t>〜</a:t>
            </a:r>
            <a:r>
              <a:rPr lang="zh-TW" altLang="en-US" sz="1800" kern="100" dirty="0">
                <a:latin typeface="+mn-ea"/>
                <a:ea typeface="+mn-ea"/>
              </a:rPr>
              <a:t>導師會議宣導</a:t>
            </a:r>
            <a:endParaRPr lang="zh-TW" altLang="en-US" sz="1800" dirty="0">
              <a:latin typeface="+mn-ea"/>
              <a:ea typeface="+mn-ea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C6B015D-D7D1-4906-B800-1096BDAC5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3" y="819511"/>
            <a:ext cx="3716228" cy="2609489"/>
          </a:xfrm>
        </p:spPr>
      </p:pic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BBC35A90-01DA-4B21-9C77-F413417C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27" y="817352"/>
            <a:ext cx="3594224" cy="26138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63632F6-2999-45AA-8A90-C916B780A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76" y="3968336"/>
            <a:ext cx="3716227" cy="252453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E97F76-B074-412B-B6EB-640DAE3A0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27" y="3876356"/>
            <a:ext cx="3594224" cy="261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69554F-7875-4935-BD72-96ACDE6B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286"/>
          </a:xfrm>
        </p:spPr>
        <p:txBody>
          <a:bodyPr>
            <a:normAutofit/>
          </a:bodyPr>
          <a:lstStyle/>
          <a:p>
            <a:r>
              <a:rPr lang="en-US" altLang="zh-TW" sz="1800" kern="100" dirty="0">
                <a:latin typeface="+mn-ea"/>
                <a:ea typeface="+mn-ea"/>
              </a:rPr>
              <a:t>2-4</a:t>
            </a:r>
            <a:r>
              <a:rPr lang="zh-TW" altLang="en-US" sz="1800" kern="100" dirty="0">
                <a:latin typeface="+mn-ea"/>
                <a:ea typeface="+mn-ea"/>
              </a:rPr>
              <a:t>派員參加家庭教育研習培訓及回校推廣情形</a:t>
            </a:r>
            <a:r>
              <a:rPr lang="en-US" altLang="zh-TW" sz="1800" kern="100" dirty="0">
                <a:latin typeface="+mn-ea"/>
                <a:ea typeface="+mn-ea"/>
              </a:rPr>
              <a:t>〜</a:t>
            </a:r>
            <a:r>
              <a:rPr lang="zh-TW" altLang="en-US" sz="1800" kern="100" dirty="0">
                <a:latin typeface="+mn-ea"/>
                <a:ea typeface="+mn-ea"/>
              </a:rPr>
              <a:t>家長日宣導</a:t>
            </a:r>
            <a:br>
              <a:rPr lang="en-US" altLang="zh-TW" sz="1800" kern="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18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8C016E9-2F2C-4896-B2DC-03465495346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554" y="983412"/>
            <a:ext cx="3705764" cy="367802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EFE6429-A8A3-4FBF-B73A-2616CD97F52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77950" y="1388853"/>
            <a:ext cx="3436100" cy="36780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769A40-84D0-46E1-BE2D-D2BECD56F9D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63508" y="750499"/>
            <a:ext cx="3390900" cy="36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54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137</Words>
  <Application>Microsoft Office PowerPoint</Application>
  <PresentationFormat>寬螢幕</PresentationFormat>
  <Paragraphs>8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5" baseType="lpstr"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2-4派員參加家庭教育研習培訓及回校推廣情形 〜課程宣導-結合紫絲帶活動-繪製自我保護圖像</vt:lpstr>
      <vt:lpstr>2-4派員參加家庭教育研習培訓及回校推廣情形〜 研習後設計課程學習單</vt:lpstr>
      <vt:lpstr>PowerPoint 簡報</vt:lpstr>
      <vt:lpstr>2-4派員參加家庭教育研習培訓及回校推廣情形〜校務會議宣導</vt:lpstr>
      <vt:lpstr>2-4派員參加家庭教育研習培訓及回校推廣情形〜課程宣導—時間規劃&amp;抉擇類型</vt:lpstr>
      <vt:lpstr>2-4派員參加家庭教育研習培訓及回校推廣情形〜導師會議宣導</vt:lpstr>
      <vt:lpstr>2-4派員參加家庭教育研習培訓及回校推廣情形〜家長日宣導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輔導室公用電腦</dc:creator>
  <cp:lastModifiedBy>輔導室公用電腦</cp:lastModifiedBy>
  <cp:revision>11</cp:revision>
  <dcterms:created xsi:type="dcterms:W3CDTF">2023-05-24T06:01:33Z</dcterms:created>
  <dcterms:modified xsi:type="dcterms:W3CDTF">2023-05-26T03:41:18Z</dcterms:modified>
</cp:coreProperties>
</file>